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260" r:id="rId2"/>
    <p:sldId id="275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795" y="-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D0145-2F6C-4B16-A211-B22D11284952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BCB58-78EF-4E15-9333-A890C543B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08F8-4228-48F1-BC92-864BC310EEEA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C4B08EB-487F-D9FB-7C68-49D5E9B9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00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A53E-0B45-442A-9812-ED7E850DE03D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63ED-3273-4489-B44E-FB58DED9CA31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1833-F4E7-43A2-BCB6-121B24B3FA28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3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82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8FAE-DBA5-4704-A47A-7411DC3548A7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5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B326-9EF2-4B0A-A000-FA96B5026192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8970-97E1-44B5-94B4-616C011AD147}" type="datetime1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09B4-C89D-47D0-BC8A-186BE47E0BAE}" type="datetime1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1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2EA1-7ABE-46CC-B7AD-DB02F6710EAD}" type="datetime1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31553-AA01-44DA-8A9B-09AE65BBBBCA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8D2F-FAE4-4F5F-AC40-8D3E89C9D00C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B58CE-C24A-4671-A7B8-D40C05358BF3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-qr-checkin-test.web.app/" TargetMode="External"/><Relationship Id="rId2" Type="http://schemas.openxmlformats.org/officeDocument/2006/relationships/hyperlink" Target="https://camp-qr-checkin.web.ap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58B3-49E6-0ED0-F44A-1F902BA4E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Camp track App</a:t>
            </a:r>
            <a:br>
              <a:rPr lang="en-US" sz="6000" dirty="0"/>
            </a:br>
            <a:r>
              <a:rPr lang="en-US" sz="6000" dirty="0"/>
              <a:t>Admin User Guide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581022-C689-31E3-12DE-873DDABF1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328" y="1179981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b="1" i="1" dirty="0"/>
              <a:t>Disclaimer:</a:t>
            </a:r>
            <a:r>
              <a:rPr lang="en-US" sz="2400" i="1" dirty="0"/>
              <a:t> All personal and church names shown in this guide are fictitious and used solely for illustration purposes.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63EEF-E97E-19B2-0824-B52192C3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</a:t>
            </a:fld>
            <a:endParaRPr lang="en-US" sz="12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E585CA8-4A38-9E29-FC6C-9353D0C7A63F}"/>
              </a:ext>
            </a:extLst>
          </p:cNvPr>
          <p:cNvSpPr txBox="1">
            <a:spLocks/>
          </p:cNvSpPr>
          <p:nvPr/>
        </p:nvSpPr>
        <p:spPr>
          <a:xfrm>
            <a:off x="1229328" y="7695469"/>
            <a:ext cx="6172200" cy="15875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Prod URL:</a:t>
            </a:r>
          </a:p>
          <a:p>
            <a:pPr algn="just"/>
            <a:r>
              <a:rPr lang="en-US" sz="2000" dirty="0">
                <a:hlinkClick r:id="rId2"/>
              </a:rPr>
              <a:t>https://camp-qr-checkin.web.app/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Test URL:</a:t>
            </a:r>
          </a:p>
          <a:p>
            <a:pPr algn="just"/>
            <a:r>
              <a:rPr lang="en-US" sz="2000" dirty="0">
                <a:hlinkClick r:id="rId3"/>
              </a:rPr>
              <a:t>https://camp-qr-checkin-test.web.app/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57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E5ED-26A0-FD80-5400-1D1D18E9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EB7D-4754-7609-AADB-F2B75A92D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88448-B21F-EC7A-F71D-E99AF3A00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Overview</a:t>
            </a:r>
            <a:r>
              <a:rPr lang="en-US" sz="2400" dirty="0"/>
              <a:t> tab, you can see the total number of participants, the number of activities, and how many are currently </a:t>
            </a:r>
            <a:r>
              <a:rPr lang="en-US" sz="2400" b="1" dirty="0"/>
              <a:t>At Camp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697B7E6F-887A-0DA9-91C3-2B169EA2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5"/>
          <a:stretch>
            <a:fillRect/>
          </a:stretch>
        </p:blipFill>
        <p:spPr>
          <a:xfrm>
            <a:off x="1320800" y="4281263"/>
            <a:ext cx="5588000" cy="8625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FC73ED-3449-E80C-E9DF-6FB46A5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16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5AE3-EF8F-D2EC-7A0F-6086ED42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B3B-C8B2-5C13-5AFD-93B57EFCE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6767C-A38B-019A-ED27-B1C1C9A19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By Location</a:t>
            </a:r>
            <a:r>
              <a:rPr lang="en-US" sz="2400" dirty="0"/>
              <a:t> tab, you can see participants grouped by location.</a:t>
            </a:r>
          </a:p>
          <a:p>
            <a:pPr algn="just"/>
            <a:r>
              <a:rPr lang="en-US" sz="2400" dirty="0"/>
              <a:t>You can also use the search bar to filter by participant name or church.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4FAACDDA-0FAB-9DBA-FB2D-A915A5B1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186013"/>
            <a:ext cx="5588000" cy="9567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3F8F969-5EB6-6A5C-FF32-B86EFAEE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83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7395-494B-6C58-8163-F2DA2AD8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B68F-E9F3-2511-BCF1-A74A1B39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58C23-0DAA-E534-2CA4-148DB0C0A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As you scroll down, you’ll see participants currently in each scanned location.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3EBFF4BC-7E24-DE31-A178-CE159DDA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2"/>
          <a:stretch>
            <a:fillRect/>
          </a:stretch>
        </p:blipFill>
        <p:spPr>
          <a:xfrm>
            <a:off x="1216628" y="4281263"/>
            <a:ext cx="5588000" cy="858943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AE889EC-769F-23B2-D302-1FA88C71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532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9DE19-0472-C08B-6706-51E07494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085F-6CD6-E6DE-5539-33DC2341C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C873-0397-96F4-6550-7BC835B86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Participants</a:t>
            </a:r>
            <a:r>
              <a:rPr lang="en-US" sz="2400" dirty="0"/>
              <a:t> tab, you’ll find the full list of participants enrolled in the camp.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6D88DC0-A8EE-945A-03D9-9C8EF2558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>
            <a:fillRect/>
          </a:stretch>
        </p:blipFill>
        <p:spPr>
          <a:xfrm>
            <a:off x="1320800" y="4281263"/>
            <a:ext cx="5588000" cy="816874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AEDE1C-E872-422B-AACA-0DF98A276E20}"/>
              </a:ext>
            </a:extLst>
          </p:cNvPr>
          <p:cNvSpPr/>
          <p:nvPr/>
        </p:nvSpPr>
        <p:spPr>
          <a:xfrm>
            <a:off x="4259580" y="6232864"/>
            <a:ext cx="1379220" cy="606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1F2FFF63-3C07-2C19-8A7B-3AE3893E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55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160F9-DBE2-3E1D-9673-CDFC3E0D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D282-0C44-1E0B-05A9-9B2EAAAD4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20055-2D6A-33C0-95A7-4FD223250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view, you can also use the search bar to filter results.</a:t>
            </a:r>
          </a:p>
          <a:p>
            <a:pPr algn="just"/>
            <a:r>
              <a:rPr lang="en-US" sz="2400" dirty="0"/>
              <a:t>Tap any student to view their scan history.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88ED393-2917-B76A-E13E-B0AF8FBA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14"/>
          <a:stretch>
            <a:fillRect/>
          </a:stretch>
        </p:blipFill>
        <p:spPr>
          <a:xfrm>
            <a:off x="1320800" y="4413853"/>
            <a:ext cx="5588000" cy="78464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5FA7E-AE28-60B0-0713-E2B563E5E92C}"/>
              </a:ext>
            </a:extLst>
          </p:cNvPr>
          <p:cNvSpPr/>
          <p:nvPr/>
        </p:nvSpPr>
        <p:spPr>
          <a:xfrm>
            <a:off x="1657350" y="9444017"/>
            <a:ext cx="4876800" cy="976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A7DFA12-32E4-62DC-4D90-6C07E2F7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494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54FDB-2FE9-F031-D23E-85A7E5CB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5507-9317-042F-F69A-F5A29300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03EA8-8480-4DB1-961E-50D69EDF7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participant’s scan history, you’ll see who scanned them, the time, and the related activity details.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60461B7-F8BF-1BC2-E715-EFC0C899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28" y="4048136"/>
            <a:ext cx="5588000" cy="9296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86DF397-258C-6BFA-C242-7BC88768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450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067C-E189-2757-0F86-B4347F80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DA9E-CDEA-6F87-7173-D09A6419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2DEF3-97EE-9EBD-BE17-4AB9DD6A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20193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Activities</a:t>
            </a:r>
            <a:r>
              <a:rPr lang="en-US" sz="2400" dirty="0"/>
              <a:t> tab, you can view all available activities along with their number of active participants.</a:t>
            </a:r>
          </a:p>
          <a:p>
            <a:pPr algn="just"/>
            <a:r>
              <a:rPr lang="en-US" sz="2400" dirty="0"/>
              <a:t>You can also tap any activity to see its participant list.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CF05663-27CD-4B9C-A5B9-09F886BD4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5"/>
          <a:stretch>
            <a:fillRect/>
          </a:stretch>
        </p:blipFill>
        <p:spPr>
          <a:xfrm>
            <a:off x="1320800" y="4571999"/>
            <a:ext cx="5588000" cy="861558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A29C-FF50-9B24-275E-6E4E9CE01DC2}"/>
              </a:ext>
            </a:extLst>
          </p:cNvPr>
          <p:cNvSpPr/>
          <p:nvPr/>
        </p:nvSpPr>
        <p:spPr>
          <a:xfrm>
            <a:off x="1676400" y="8879792"/>
            <a:ext cx="4857750" cy="18263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8A82F14-EFBA-9A70-BA08-CEF90024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901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17F94-43F6-15E7-2F61-6C9497CE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9C7E-98C8-55FC-AE67-BDF587BEA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pic>
        <p:nvPicPr>
          <p:cNvPr id="6" name="Picture 5" descr="A screenshot of a sports program&#10;&#10;AI-generated content may be incorrect.">
            <a:extLst>
              <a:ext uri="{FF2B5EF4-FFF2-40B4-BE49-F238E27FC236}">
                <a16:creationId xmlns:a16="http://schemas.microsoft.com/office/drawing/2014/main" id="{2F07C203-5241-3B5D-8FD1-D369961E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3"/>
          <a:stretch>
            <a:fillRect/>
          </a:stretch>
        </p:blipFill>
        <p:spPr>
          <a:xfrm>
            <a:off x="1320800" y="2819399"/>
            <a:ext cx="5588000" cy="82507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832067B-3FB6-A2ED-AF43-ADB9C19F4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11515707"/>
            <a:ext cx="6172200" cy="138114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This concludes the overview of all app features available to </a:t>
            </a:r>
            <a:r>
              <a:rPr lang="en-US" sz="2400" b="1" dirty="0"/>
              <a:t>Camp Leader</a:t>
            </a:r>
            <a:r>
              <a:rPr lang="en-US" sz="2400" dirty="0"/>
              <a:t> users.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86D454C-F7E7-2FDD-46E8-DD4490BC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83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5E6C3-57E9-E56E-58E0-5746031E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7F56-120A-2711-2F27-E891B638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Admin-only options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659AED-C429-9EED-363E-7EFE3381F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6811124"/>
            <a:ext cx="6172200" cy="355979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actions in this section are available exclusively to </a:t>
            </a:r>
            <a:r>
              <a:rPr lang="en-US" sz="2400" b="1" dirty="0"/>
              <a:t>Admin</a:t>
            </a:r>
            <a:r>
              <a:rPr lang="en-US" sz="2400" dirty="0"/>
              <a:t> users.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BFCEC-B717-7F83-9CCF-DCF8DF58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96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4E7AE-44B8-EBBF-A0FA-D43B9B5C1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75E4139D-A7F5-228F-B2FA-74784BD1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9"/>
          <a:stretch>
            <a:fillRect/>
          </a:stretch>
        </p:blipFill>
        <p:spPr>
          <a:xfrm>
            <a:off x="1375507" y="4281263"/>
            <a:ext cx="5270242" cy="8870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0BFF7-B43E-9F51-7F90-5AEE24AE4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17C98-D6C9-F1D5-83F8-3973D681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manage camp participants, tap </a:t>
            </a:r>
            <a:r>
              <a:rPr lang="en-US" sz="2400" b="1" dirty="0"/>
              <a:t>Manage Participants</a:t>
            </a:r>
            <a:r>
              <a:rPr lang="en-US" sz="2400" dirty="0"/>
              <a:t> on the dashboard or access it from the app menu.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D6FD731-B685-85AA-6534-B18751D8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19</a:t>
            </a:fld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0C9839-ADC8-E816-BC8A-1C28D43253CC}"/>
              </a:ext>
            </a:extLst>
          </p:cNvPr>
          <p:cNvSpPr/>
          <p:nvPr/>
        </p:nvSpPr>
        <p:spPr>
          <a:xfrm>
            <a:off x="1934033" y="10515260"/>
            <a:ext cx="4153190" cy="17450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5116D9-8AA3-AFA9-B732-9AF90E33898E}"/>
              </a:ext>
            </a:extLst>
          </p:cNvPr>
          <p:cNvSpPr/>
          <p:nvPr/>
        </p:nvSpPr>
        <p:spPr>
          <a:xfrm>
            <a:off x="5974079" y="4388781"/>
            <a:ext cx="524623" cy="533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1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369CA-A11E-05B6-B860-9AA9FFE1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5E44-0C0E-C5C9-7F2B-A16A7A614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Options available for all user types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E425AEF-5636-13B9-8611-CF5AFCEF3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6811124"/>
            <a:ext cx="6172200" cy="355979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actions in this section are available to both </a:t>
            </a:r>
            <a:r>
              <a:rPr lang="en-US" sz="2400" b="1" dirty="0"/>
              <a:t>Camp Leader</a:t>
            </a:r>
            <a:r>
              <a:rPr lang="en-US" sz="2400" dirty="0"/>
              <a:t> and </a:t>
            </a:r>
            <a:r>
              <a:rPr lang="en-US" sz="2400" b="1" dirty="0"/>
              <a:t>Admin</a:t>
            </a:r>
            <a:r>
              <a:rPr lang="en-US" sz="2400" dirty="0"/>
              <a:t> users.</a:t>
            </a:r>
          </a:p>
          <a:p>
            <a:pPr algn="just"/>
            <a:r>
              <a:rPr lang="en-US" sz="2400" dirty="0"/>
              <a:t>They are also included in the Camp Leader manual.</a:t>
            </a:r>
          </a:p>
          <a:p>
            <a:pPr algn="just"/>
            <a:r>
              <a:rPr lang="en-US" sz="2400" dirty="0"/>
              <a:t>For admin-only actions, skip ahead to </a:t>
            </a:r>
            <a:r>
              <a:rPr lang="en-US" sz="2400" b="1" dirty="0"/>
              <a:t>page 18</a:t>
            </a:r>
            <a:r>
              <a:rPr lang="en-US" sz="24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08202-4D23-5C68-3138-681E6298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2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B52C3-261B-AE60-E69B-946B1A47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CC83-D93A-4C38-A36B-7CDC4C39E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F0578-991C-7E22-A214-B0B2D6EB8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section, you can download participant QR codes, import participants from a file, or add new participants manually.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BFE38CD-192A-39F3-D81C-C8F2CFDB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20</a:t>
            </a:fld>
            <a:endParaRPr lang="en-US" sz="1200" dirty="0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0CC893E-2322-07EE-FC7E-67E6768E4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10" y="3957643"/>
            <a:ext cx="4743836" cy="816874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AFECD0-8EEF-3DDA-D71B-CD34BEECBC3B}"/>
              </a:ext>
            </a:extLst>
          </p:cNvPr>
          <p:cNvSpPr/>
          <p:nvPr/>
        </p:nvSpPr>
        <p:spPr>
          <a:xfrm>
            <a:off x="1847054" y="6217581"/>
            <a:ext cx="2526826" cy="655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CC20DB-AFE8-5FCD-3536-F1072971B4B9}"/>
              </a:ext>
            </a:extLst>
          </p:cNvPr>
          <p:cNvSpPr/>
          <p:nvPr/>
        </p:nvSpPr>
        <p:spPr>
          <a:xfrm>
            <a:off x="1831814" y="8296077"/>
            <a:ext cx="1600996" cy="655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EE2EC1-26D8-9CD0-8F6F-F3655FD86259}"/>
              </a:ext>
            </a:extLst>
          </p:cNvPr>
          <p:cNvSpPr/>
          <p:nvPr/>
        </p:nvSpPr>
        <p:spPr>
          <a:xfrm>
            <a:off x="1831814" y="10585037"/>
            <a:ext cx="1947706" cy="655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2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7001-C87C-DBC3-2ADA-37D5A6C5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4188-375A-81F8-6C46-4FE304C17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3D8CE-EB1D-B013-4A1C-295A906B5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download QR codes, simply select the participants you want, tap </a:t>
            </a:r>
            <a:r>
              <a:rPr lang="en-US" sz="2400" b="1" dirty="0"/>
              <a:t>Continue</a:t>
            </a:r>
            <a:r>
              <a:rPr lang="en-US" sz="2400" dirty="0"/>
              <a:t>, and follow the instructions.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CD67F1F-AAC9-69EE-F26B-672B9318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21</a:t>
            </a:fld>
            <a:endParaRPr lang="en-US" sz="120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E343371-38C6-8192-4675-925BF167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4465319"/>
            <a:ext cx="4642338" cy="80467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409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232D-4FB6-B9AC-3227-AF8D5DD2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654-C6F3-7315-44A1-975F7B51F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D4924-917A-B17D-FF61-9FEFB102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import participants, upload a file that strictly follows the given instructions.</a:t>
            </a:r>
          </a:p>
          <a:p>
            <a:pPr algn="just"/>
            <a:r>
              <a:rPr lang="en-US" sz="2400" dirty="0"/>
              <a:t>Tap </a:t>
            </a:r>
            <a:r>
              <a:rPr lang="en-US" sz="2400" b="1" dirty="0"/>
              <a:t>Parse</a:t>
            </a:r>
            <a:r>
              <a:rPr lang="en-US" sz="2400" dirty="0"/>
              <a:t>, then </a:t>
            </a:r>
            <a:r>
              <a:rPr lang="en-US" sz="2400" b="1" dirty="0"/>
              <a:t>Upload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Note: Re-importing an existing participant will not create duplicates.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E7FE4B1-C558-BC79-5AA6-25DFD9BE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22</a:t>
            </a:fld>
            <a:endParaRPr lang="en-US" sz="1200" dirty="0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AD21E65-9CF5-93E5-6D74-F3BFAAB15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44" y="4754879"/>
            <a:ext cx="5071367" cy="8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73B296-1495-CEC2-DC63-B2B12649BAEC}"/>
              </a:ext>
            </a:extLst>
          </p:cNvPr>
          <p:cNvSpPr/>
          <p:nvPr/>
        </p:nvSpPr>
        <p:spPr>
          <a:xfrm>
            <a:off x="3052014" y="10576220"/>
            <a:ext cx="2526826" cy="1371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3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DAC0-0B90-BBCE-EAB3-6BBDA16F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797D-A26F-09C0-2E90-082AA8C48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04899-111A-89CE-20BA-59800D04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You can also add a participant manually.</a:t>
            </a:r>
          </a:p>
          <a:p>
            <a:pPr algn="just"/>
            <a:r>
              <a:rPr lang="en-US" sz="2400" b="1" dirty="0"/>
              <a:t>Name</a:t>
            </a:r>
            <a:r>
              <a:rPr lang="en-US" sz="2400" dirty="0"/>
              <a:t> and </a:t>
            </a:r>
            <a:r>
              <a:rPr lang="en-US" sz="2400" b="1" dirty="0"/>
              <a:t>Church</a:t>
            </a:r>
            <a:r>
              <a:rPr lang="en-US" sz="2400" dirty="0"/>
              <a:t> fields are required.</a:t>
            </a:r>
          </a:p>
          <a:p>
            <a:pPr algn="just"/>
            <a:r>
              <a:rPr lang="en-US" sz="2400" dirty="0"/>
              <a:t>Be sure to select the participant type, and optionally add their leader name(s).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0CF4DFD-2A3B-D545-1BFA-39F76961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23</a:t>
            </a:fld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9E9B9-5AEB-40BB-3117-77C3D865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20"/>
          <a:stretch>
            <a:fillRect/>
          </a:stretch>
        </p:blipFill>
        <p:spPr>
          <a:xfrm>
            <a:off x="1775690" y="4804179"/>
            <a:ext cx="5079476" cy="8347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780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1990-6C18-6209-D9A1-8DD33DB3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C952-AE1A-0DFE-1A4D-397C75BE7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D4737-1B97-C26D-159B-5A2FB007C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Scrolling down, you can edit or bulk-delete participants.</a:t>
            </a:r>
          </a:p>
          <a:p>
            <a:pPr algn="just"/>
            <a:r>
              <a:rPr lang="en-US" sz="2400" dirty="0"/>
              <a:t>Note: Deleting a participant will also permanently remove all of their activity logs.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C5A8149-662E-8EC6-3480-125C396C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24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496B6-0876-8FF8-5EBB-865503B2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29293"/>
          <a:stretch>
            <a:fillRect/>
          </a:stretch>
        </p:blipFill>
        <p:spPr>
          <a:xfrm>
            <a:off x="1413184" y="4849899"/>
            <a:ext cx="5804488" cy="7982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976718-B358-EB34-DD6F-3A81F2463A76}"/>
              </a:ext>
            </a:extLst>
          </p:cNvPr>
          <p:cNvSpPr/>
          <p:nvPr/>
        </p:nvSpPr>
        <p:spPr>
          <a:xfrm>
            <a:off x="5379720" y="6853377"/>
            <a:ext cx="1436696" cy="655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4CA60-FEB1-ABE0-C574-A4DC676809B3}"/>
              </a:ext>
            </a:extLst>
          </p:cNvPr>
          <p:cNvSpPr/>
          <p:nvPr/>
        </p:nvSpPr>
        <p:spPr>
          <a:xfrm>
            <a:off x="1892774" y="6967677"/>
            <a:ext cx="423706" cy="427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5E39D9-E8B8-DEF7-425F-83B643526E28}"/>
              </a:ext>
            </a:extLst>
          </p:cNvPr>
          <p:cNvSpPr/>
          <p:nvPr/>
        </p:nvSpPr>
        <p:spPr>
          <a:xfrm>
            <a:off x="1757121" y="5138890"/>
            <a:ext cx="423706" cy="427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5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90A79-F9E6-E694-D170-37F9710EE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CA31-3402-8DE5-5E68-AC82DD7AA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E398E-AECB-DC2E-BD37-320E62BC5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manage camp activities, tap </a:t>
            </a:r>
            <a:r>
              <a:rPr lang="en-US" sz="2400" b="1" dirty="0"/>
              <a:t>Manage Activities </a:t>
            </a:r>
            <a:r>
              <a:rPr lang="en-US" sz="2400" dirty="0"/>
              <a:t>on the dashboard or access it from the app menu.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45F57B6-6B40-0156-BD5C-FA318D46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25</a:t>
            </a:fld>
            <a:endParaRPr lang="en-US" sz="1200" dirty="0"/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AABCDB67-BFC7-74E2-548F-4A29991D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15"/>
          <a:stretch>
            <a:fillRect/>
          </a:stretch>
        </p:blipFill>
        <p:spPr>
          <a:xfrm>
            <a:off x="1320800" y="4358640"/>
            <a:ext cx="5588000" cy="8016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173590-EB5E-D511-2150-DA57702B4A8D}"/>
              </a:ext>
            </a:extLst>
          </p:cNvPr>
          <p:cNvSpPr/>
          <p:nvPr/>
        </p:nvSpPr>
        <p:spPr>
          <a:xfrm>
            <a:off x="2324100" y="9901376"/>
            <a:ext cx="3581400" cy="1772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2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3242-7B69-A04D-0A9C-E25A2AFDB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5DB5-F1B6-F0AF-82E1-52B9CF1A9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A2566-A6D3-C2F6-32D7-7EE23E053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section, you can add new activities, or edit and delete existing ones—just like with participants.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2194ABA-3FD5-A061-C88A-24121CAF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26</a:t>
            </a:fld>
            <a:endParaRPr lang="en-US" sz="12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FAACB2-792D-3B0C-7111-4E7BE8DE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9"/>
          <a:stretch>
            <a:fillRect/>
          </a:stretch>
        </p:blipFill>
        <p:spPr>
          <a:xfrm>
            <a:off x="1508728" y="4121150"/>
            <a:ext cx="5588000" cy="8893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70087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E3E5-2605-1039-0CFF-80C3D4B7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2190-4FE2-F782-A926-D170F1B41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View 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51B85-4488-86FA-350A-BE4A6A73A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view the camp reports, tap </a:t>
            </a:r>
            <a:r>
              <a:rPr lang="en-US" sz="2400" b="1" dirty="0"/>
              <a:t>View Reports </a:t>
            </a:r>
            <a:r>
              <a:rPr lang="en-US" sz="2400" dirty="0"/>
              <a:t>on the dashboard or access it from the app menu.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F70ACB-94D7-8575-A889-19F28E57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27</a:t>
            </a:fld>
            <a:endParaRPr lang="en-US" sz="120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6D6C6837-8A66-1F53-2898-21AE312F0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3" b="-282"/>
          <a:stretch>
            <a:fillRect/>
          </a:stretch>
        </p:blipFill>
        <p:spPr>
          <a:xfrm>
            <a:off x="1320800" y="4358640"/>
            <a:ext cx="5588000" cy="7726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467F65-4FAC-B1CA-B56F-C8D3A3FE94DF}"/>
              </a:ext>
            </a:extLst>
          </p:cNvPr>
          <p:cNvSpPr/>
          <p:nvPr/>
        </p:nvSpPr>
        <p:spPr>
          <a:xfrm>
            <a:off x="2324100" y="9047936"/>
            <a:ext cx="3581400" cy="1772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0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15DF-71F1-658B-67DA-51A5F7A3B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AC22-E113-0E80-79F1-A14783BA6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View 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DDD43-960F-8F33-2671-B6206222B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section, you can view various reports, such as the most popular activities and the churches with the most participants.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57EE8D1-72D2-909A-F7DD-DFAB1CA0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28</a:t>
            </a:fld>
            <a:endParaRPr lang="en-US" sz="1200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11ED314A-9A99-DD92-FA73-291D212A8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65" y="4034797"/>
            <a:ext cx="5034070" cy="9568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727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21CB-BB05-BD8C-20E0-0C835DC19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DC49066F-233F-4E28-9DB9-878DD954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" b="14636"/>
          <a:stretch>
            <a:fillRect/>
          </a:stretch>
        </p:blipFill>
        <p:spPr>
          <a:xfrm>
            <a:off x="1320800" y="4587240"/>
            <a:ext cx="5588000" cy="8549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7CCEF-1867-8139-D744-438BD15C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1C703-30B3-6123-BB44-FB16883C9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manage events, tap </a:t>
            </a:r>
            <a:r>
              <a:rPr lang="en-US" sz="2400" b="1" dirty="0"/>
              <a:t>Manage Events</a:t>
            </a:r>
            <a:r>
              <a:rPr lang="en-US" sz="2400" dirty="0"/>
              <a:t> on the dashboard or access it from the app menu.</a:t>
            </a:r>
          </a:p>
          <a:p>
            <a:pPr algn="just"/>
            <a:r>
              <a:rPr lang="en-US" sz="2400" dirty="0"/>
              <a:t>In the app, an event represents one edition of the camp (e.g., Camp 2025 is one event).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E940293-A4FA-16C5-303C-2DAB9E79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29</a:t>
            </a:fld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FC4A8A-104A-0191-EA19-003528CD3B8A}"/>
              </a:ext>
            </a:extLst>
          </p:cNvPr>
          <p:cNvSpPr/>
          <p:nvPr/>
        </p:nvSpPr>
        <p:spPr>
          <a:xfrm>
            <a:off x="2324100" y="6360146"/>
            <a:ext cx="3581400" cy="1772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3B9CE-5FAB-BFF2-F1B6-675E91C4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6911-683C-ED24-82F9-30870E806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7B16E-817E-345C-74BD-818D9DC1D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First, we recommend adding the app to your home screen for quick access. Tap the page options menu to begin.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BC7171D-497D-EA62-40DC-9726EF3F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3</a:t>
            </a:fld>
            <a:endParaRPr lang="en-US" sz="1200" dirty="0"/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D63759B7-1E2F-CEA8-3AC0-A21237B5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3" y="3957643"/>
            <a:ext cx="4789714" cy="8991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F7EEEB-4B1C-4674-3837-73604E3D83CB}"/>
              </a:ext>
            </a:extLst>
          </p:cNvPr>
          <p:cNvSpPr/>
          <p:nvPr/>
        </p:nvSpPr>
        <p:spPr>
          <a:xfrm>
            <a:off x="3882341" y="12306057"/>
            <a:ext cx="464917" cy="4812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6CC03-46B2-5C73-0BBD-FF923C6611E1}"/>
              </a:ext>
            </a:extLst>
          </p:cNvPr>
          <p:cNvCxnSpPr>
            <a:cxnSpLocks/>
          </p:cNvCxnSpPr>
          <p:nvPr/>
        </p:nvCxnSpPr>
        <p:spPr>
          <a:xfrm flipH="1">
            <a:off x="4347258" y="10988040"/>
            <a:ext cx="894000" cy="13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47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464D-2964-A49C-6E7C-4AB73DD8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D6B885E-A7D0-E48E-E40C-EE90269E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4" b="6553"/>
          <a:stretch>
            <a:fillRect/>
          </a:stretch>
        </p:blipFill>
        <p:spPr bwMode="auto">
          <a:xfrm>
            <a:off x="1791284" y="6263639"/>
            <a:ext cx="5048287" cy="7224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C3C91-0DB7-B11A-C86D-C80E3A512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Manage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FF476-F8ED-01EF-CC7D-453024C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400025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section, you can create a new event, edit the dates or description of an existing one, set an active event, or delete an event.</a:t>
            </a:r>
          </a:p>
          <a:p>
            <a:pPr algn="just"/>
            <a:r>
              <a:rPr lang="en-US" sz="2400" b="1" dirty="0"/>
              <a:t>Notes: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Deleting an event will permanently remove all participant and activity data linked to it.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Only one event can be active at a time, and all operations will apply to the currently active event.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2BE19D9-88C3-8451-0814-C211892D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30</a:t>
            </a:fld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F4424E-AAE6-999E-55F8-56D06EB0301E}"/>
              </a:ext>
            </a:extLst>
          </p:cNvPr>
          <p:cNvSpPr/>
          <p:nvPr/>
        </p:nvSpPr>
        <p:spPr>
          <a:xfrm>
            <a:off x="3931920" y="12336538"/>
            <a:ext cx="2475916" cy="710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8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A42B-0415-4BC1-7299-3BBDDFADD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2E9EDDBA-EBFE-2624-4999-22C57C16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" b="14636"/>
          <a:stretch>
            <a:fillRect/>
          </a:stretch>
        </p:blipFill>
        <p:spPr>
          <a:xfrm>
            <a:off x="1320800" y="4587240"/>
            <a:ext cx="5588000" cy="8549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D14F0-1DC4-987E-E985-ACAF2A152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33923-3B9D-DB05-D2BE-4C868A736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6591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manage app users, tap </a:t>
            </a:r>
            <a:r>
              <a:rPr lang="en-US" sz="2400" b="1" dirty="0"/>
              <a:t>Manage Users</a:t>
            </a:r>
            <a:endParaRPr lang="en-US" sz="2400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3AF8F92-0896-6B43-32EF-B6E78AB6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31</a:t>
            </a:fld>
            <a:endParaRPr lang="en-US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C08A82-6DDD-5BB6-F836-040204542A3C}"/>
              </a:ext>
            </a:extLst>
          </p:cNvPr>
          <p:cNvSpPr/>
          <p:nvPr/>
        </p:nvSpPr>
        <p:spPr>
          <a:xfrm>
            <a:off x="2324100" y="8714969"/>
            <a:ext cx="3581400" cy="1772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4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D83A0-29C0-0A22-A3EB-1182D7A5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785B-A59C-C52B-0E3F-059CB0A56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41300-13B7-7180-BF0E-CEBD9367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1"/>
            <a:ext cx="6172200" cy="323739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section, you can edit user names, delete users, or change a user’s type (from </a:t>
            </a:r>
            <a:r>
              <a:rPr lang="en-US" sz="2400" b="1" dirty="0"/>
              <a:t>Camp Leader</a:t>
            </a:r>
            <a:r>
              <a:rPr lang="en-US" sz="2400" dirty="0"/>
              <a:t> to </a:t>
            </a:r>
            <a:r>
              <a:rPr lang="en-US" sz="2400" b="1" dirty="0"/>
              <a:t>Admin</a:t>
            </a:r>
            <a:r>
              <a:rPr lang="en-US" sz="2400" dirty="0"/>
              <a:t>, or vice versa).</a:t>
            </a:r>
          </a:p>
          <a:p>
            <a:pPr algn="just"/>
            <a:r>
              <a:rPr lang="en-US" sz="2400" dirty="0"/>
              <a:t>However, admins cannot modify a user's email or change their password.</a:t>
            </a:r>
          </a:p>
          <a:p>
            <a:pPr algn="just"/>
            <a:r>
              <a:rPr lang="en-US" sz="2400" dirty="0"/>
              <a:t>Only the user can reset their password from the login screen.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51169FC-490F-278B-6D6F-443999FD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32</a:t>
            </a:fld>
            <a:endParaRPr lang="en-US" sz="120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42A07BDB-AA01-78F6-FEA0-A8B1C0B56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5"/>
          <a:stretch>
            <a:fillRect/>
          </a:stretch>
        </p:blipFill>
        <p:spPr>
          <a:xfrm>
            <a:off x="1320800" y="5958206"/>
            <a:ext cx="5588000" cy="7285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360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50C4-9787-858B-D70E-D9FC9EDA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5397-A4F8-C3D7-0FD1-9A301BDE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0E104-1E56-F031-8093-180BE4AF7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52602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Then simply select “Add to Home Screen.” This step should look similar on both iPhone and Android.</a:t>
            </a:r>
          </a:p>
          <a:p>
            <a:pPr algn="just"/>
            <a:r>
              <a:rPr lang="en-US" sz="2400" dirty="0"/>
              <a:t>If prompted, enter a simple name for your icon (e.g., “</a:t>
            </a:r>
            <a:r>
              <a:rPr lang="en-US" sz="2400" dirty="0" err="1"/>
              <a:t>CampTrack</a:t>
            </a:r>
            <a:r>
              <a:rPr lang="en-US" sz="2400" dirty="0"/>
              <a:t>”).</a:t>
            </a:r>
          </a:p>
        </p:txBody>
      </p:sp>
      <p:pic>
        <p:nvPicPr>
          <p:cNvPr id="4" name="Picture 2" descr="How To Save A Website To Your iPhone/iPad Home Screen – Doorify MLS">
            <a:extLst>
              <a:ext uri="{FF2B5EF4-FFF2-40B4-BE49-F238E27FC236}">
                <a16:creationId xmlns:a16="http://schemas.microsoft.com/office/drawing/2014/main" id="{9BCDBD0B-1B5F-D717-E491-DC244B2DB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7"/>
          <a:stretch>
            <a:fillRect/>
          </a:stretch>
        </p:blipFill>
        <p:spPr bwMode="auto">
          <a:xfrm>
            <a:off x="1965160" y="5573507"/>
            <a:ext cx="4299280" cy="6686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327C1C-728E-B417-EE41-A50F3676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28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8C7C9-55D9-B2E2-E39E-89C89084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658C-F999-6F53-89D2-4874AB69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7DE6D-6F49-24FC-F35F-B655A1737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156532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You should now see the web app icon on your Home Screen, making it easy to access anytime.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CDDB2D7-FC70-0F3F-21D5-80AB4FA7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4"/>
          <a:stretch>
            <a:fillRect/>
          </a:stretch>
        </p:blipFill>
        <p:spPr>
          <a:xfrm>
            <a:off x="1724733" y="4395975"/>
            <a:ext cx="4780133" cy="7550748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26F558D-A817-C1BA-CEF4-69778DD2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67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2E01-287C-4DDE-E173-89FDF4E7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07AD-C333-863D-1C20-106E0BED0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0C549-2554-8823-2357-00BE09AAD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scan a participant’s QR code, tap the Scan quick action from the dashboard or open it from the app menu.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BACF0ED-E85B-C438-1DDA-0F0CDFFA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6</a:t>
            </a:fld>
            <a:endParaRPr lang="en-US" sz="1200" dirty="0"/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F85145E9-8F2A-5816-8599-845F2BC93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6"/>
          <a:stretch>
            <a:fillRect/>
          </a:stretch>
        </p:blipFill>
        <p:spPr>
          <a:xfrm>
            <a:off x="1532745" y="3957643"/>
            <a:ext cx="5164110" cy="88329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211C53-977F-A2FA-E0E0-DCB693FB81D2}"/>
              </a:ext>
            </a:extLst>
          </p:cNvPr>
          <p:cNvSpPr/>
          <p:nvPr/>
        </p:nvSpPr>
        <p:spPr>
          <a:xfrm>
            <a:off x="2049490" y="7993283"/>
            <a:ext cx="4153190" cy="17450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1A18F3-FC59-2F32-7807-2A494252C149}"/>
              </a:ext>
            </a:extLst>
          </p:cNvPr>
          <p:cNvSpPr/>
          <p:nvPr/>
        </p:nvSpPr>
        <p:spPr>
          <a:xfrm>
            <a:off x="6031181" y="4088699"/>
            <a:ext cx="464917" cy="481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5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C7670-29BE-B948-A884-73670212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E899-48BB-A02B-69B2-E89CED4C5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6E8C4-99D5-DA94-82DB-077C61A4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On the Scanner page, select the scan type (departure or return).</a:t>
            </a:r>
          </a:p>
          <a:p>
            <a:pPr algn="just"/>
            <a:r>
              <a:rPr lang="en-US" sz="2400" dirty="0"/>
              <a:t>If scanning a departure, choose the activity the participant is leaving for.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1BC17-4D20-E31D-54A2-93391EDBB524}"/>
              </a:ext>
            </a:extLst>
          </p:cNvPr>
          <p:cNvSpPr/>
          <p:nvPr/>
        </p:nvSpPr>
        <p:spPr>
          <a:xfrm>
            <a:off x="2262850" y="7917083"/>
            <a:ext cx="3703899" cy="13658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8E8A-16A0-3DE0-E921-3CF781489BA3}"/>
              </a:ext>
            </a:extLst>
          </p:cNvPr>
          <p:cNvSpPr/>
          <p:nvPr/>
        </p:nvSpPr>
        <p:spPr>
          <a:xfrm>
            <a:off x="5787341" y="4380118"/>
            <a:ext cx="464917" cy="481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8FD9BEBC-151D-CD67-2ABC-0BA34E74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58" y="4281263"/>
            <a:ext cx="4326482" cy="8400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DFDD52-6D44-3D6A-D2AE-6D3A9C9FDE83}"/>
              </a:ext>
            </a:extLst>
          </p:cNvPr>
          <p:cNvSpPr/>
          <p:nvPr/>
        </p:nvSpPr>
        <p:spPr>
          <a:xfrm>
            <a:off x="2110933" y="6037899"/>
            <a:ext cx="4007734" cy="78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98D1DB-9365-C8DE-405A-55200D748333}"/>
              </a:ext>
            </a:extLst>
          </p:cNvPr>
          <p:cNvSpPr/>
          <p:nvPr/>
        </p:nvSpPr>
        <p:spPr>
          <a:xfrm>
            <a:off x="2110932" y="5088541"/>
            <a:ext cx="4007734" cy="78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BB1F159-095A-2DC5-72C7-9492AED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406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D0FB-069A-93D0-3491-AEDE52997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4BC6-D698-121E-E51E-9FBDE35F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98772-9B38-CB4A-A29E-77C2AF43C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You’ll need to confirm that everything looks correct to complete the scan.</a:t>
            </a:r>
          </a:p>
          <a:p>
            <a:pPr algn="just"/>
            <a:r>
              <a:rPr lang="en-US" sz="2400" dirty="0"/>
              <a:t>Also, note the Reset Scanner button, which you can use if scanning doesn’t work.</a:t>
            </a:r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FE67A22D-8C75-587D-BCBE-89046063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>
            <a:fillRect/>
          </a:stretch>
        </p:blipFill>
        <p:spPr>
          <a:xfrm>
            <a:off x="1508728" y="4281263"/>
            <a:ext cx="5588000" cy="9187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786156-9B35-22C3-9B81-D90943990395}"/>
              </a:ext>
            </a:extLst>
          </p:cNvPr>
          <p:cNvSpPr/>
          <p:nvPr/>
        </p:nvSpPr>
        <p:spPr>
          <a:xfrm>
            <a:off x="3368233" y="12260337"/>
            <a:ext cx="1908617" cy="76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8FD34-82AF-0269-8412-5C84EEA8D93A}"/>
              </a:ext>
            </a:extLst>
          </p:cNvPr>
          <p:cNvSpPr/>
          <p:nvPr/>
        </p:nvSpPr>
        <p:spPr>
          <a:xfrm>
            <a:off x="1832898" y="9348766"/>
            <a:ext cx="4023167" cy="1353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09367B5-66E6-DAD6-8B7B-29F03C42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288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9577A-2F41-FBE3-A24F-BBD612E4D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ECA4-313B-DE6A-63C1-A029377B5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2B49-7B23-D417-2751-8CB9B8189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From the Dashboard, you can access the </a:t>
            </a:r>
            <a:r>
              <a:rPr lang="en-US" sz="2400" b="1" dirty="0"/>
              <a:t>Event Detail</a:t>
            </a:r>
            <a:r>
              <a:rPr lang="en-US" sz="2400" dirty="0"/>
              <a:t> page to view participant locations and scan history.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E804E2C-EE66-22B0-9501-9B0D3569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9</a:t>
            </a:fld>
            <a:endParaRPr lang="en-US" sz="1200" dirty="0"/>
          </a:p>
        </p:txBody>
      </p:sp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B0EC7CEC-1312-64DE-1309-2D0A4B153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2" b="12514"/>
          <a:stretch>
            <a:fillRect/>
          </a:stretch>
        </p:blipFill>
        <p:spPr>
          <a:xfrm>
            <a:off x="1519371" y="4251378"/>
            <a:ext cx="5190857" cy="743236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990827-F8C4-7C2C-0194-51C39F57D772}"/>
              </a:ext>
            </a:extLst>
          </p:cNvPr>
          <p:cNvSpPr/>
          <p:nvPr/>
        </p:nvSpPr>
        <p:spPr>
          <a:xfrm>
            <a:off x="1710978" y="10038741"/>
            <a:ext cx="4023167" cy="1353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7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969</Words>
  <Application>Microsoft Office PowerPoint</Application>
  <PresentationFormat>Custom</PresentationFormat>
  <Paragraphs>120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Camp track App Admin User Guide</vt:lpstr>
      <vt:lpstr>Options available for all user types</vt:lpstr>
      <vt:lpstr>Dashboard and App icon</vt:lpstr>
      <vt:lpstr>Dashboard and App icon</vt:lpstr>
      <vt:lpstr>Dashboard and App icon</vt:lpstr>
      <vt:lpstr>Scanning a QR code</vt:lpstr>
      <vt:lpstr>Scanning a QR code</vt:lpstr>
      <vt:lpstr>Scanning a QR code</vt:lpstr>
      <vt:lpstr>Participant location</vt:lpstr>
      <vt:lpstr>Participant location</vt:lpstr>
      <vt:lpstr>Participant location</vt:lpstr>
      <vt:lpstr>Participant location</vt:lpstr>
      <vt:lpstr>Participant location</vt:lpstr>
      <vt:lpstr>Participant location</vt:lpstr>
      <vt:lpstr>Participant location</vt:lpstr>
      <vt:lpstr>Activity</vt:lpstr>
      <vt:lpstr>Activity</vt:lpstr>
      <vt:lpstr>Admin-only options</vt:lpstr>
      <vt:lpstr>Manage Participants</vt:lpstr>
      <vt:lpstr>Manage Participants</vt:lpstr>
      <vt:lpstr>Manage Participants</vt:lpstr>
      <vt:lpstr>Manage Participants</vt:lpstr>
      <vt:lpstr>Manage Participants</vt:lpstr>
      <vt:lpstr>Manage Participants</vt:lpstr>
      <vt:lpstr>Manage Activities</vt:lpstr>
      <vt:lpstr>Manage Activities</vt:lpstr>
      <vt:lpstr>View Reports</vt:lpstr>
      <vt:lpstr>View Reports</vt:lpstr>
      <vt:lpstr>Manage Events</vt:lpstr>
      <vt:lpstr>Manage Events</vt:lpstr>
      <vt:lpstr>User Management</vt:lpstr>
      <vt:lpstr>User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Jaime Romero</dc:creator>
  <cp:lastModifiedBy>Jaime Romero</cp:lastModifiedBy>
  <cp:revision>4</cp:revision>
  <dcterms:created xsi:type="dcterms:W3CDTF">2025-07-22T11:34:02Z</dcterms:created>
  <dcterms:modified xsi:type="dcterms:W3CDTF">2025-07-22T18:45:39Z</dcterms:modified>
</cp:coreProperties>
</file>